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7E08-9CF1-8344-B980-A020F46902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1DD248-99E8-D14D-A8B1-FE72B7D9A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E1902-5C6C-5343-BC69-856D09B4E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A7BC9-2F09-F745-8FAD-F3153764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5FA2E-631A-7448-8569-E42DF35C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42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8748-02F9-714A-8CE0-25B5E99DC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24EFAF-FDEE-7549-97F3-52F7BABFF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01E73-2418-D844-A378-E750C4B4E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36EAD-2A9E-AF48-AB79-22E2496EE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CCC7F-57C9-3D4F-A26C-A12BBF690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853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222D71-9CFE-A640-8765-DB02D2E510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7F206-91C4-294A-9F5E-126B46DF6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00D01-3561-614B-9DA4-8C7BAFC2C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ACAF1-E855-904F-A3FD-F18DE106C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115C8-BF7C-3047-91A0-94211767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0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31F8E-9685-4648-874E-87DA2AF2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BAF12-2C61-5A43-B846-7E08CE0B2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A57C2-A2E5-3841-82F1-AB7D301A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FA0EC-FC38-964F-895C-37F8316AB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59E53-329E-B34F-BAE5-600DCA90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97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2359E-8AE8-E642-BD8F-6D402C80B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828C2-5A74-D144-8915-BDD85F66C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0AC72-DE73-F14F-8A73-544B6D43B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9EE39-1F49-D745-A70C-071950125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CB813-6E2F-9044-A450-3A2483CE2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297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3F60C-FE31-094D-8EE1-6DCC3A1C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D9D68-8E94-D740-ACC4-76D17F160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59428-3786-5D4F-B680-37BF931EEE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6F42F-6E01-A946-B688-CABCED24B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BBD89-6125-0745-8AA1-84690F4A3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7D390-EF92-C747-8E4B-85E3F6B87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6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B7EC7-CEAC-1840-9AB7-983AE6ACE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5864F-DC8B-ED48-AC2E-CCFBF6A25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0EA1CA-07B9-CF45-8DBA-0E60DAA46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703A92-9298-7546-B95F-73A100DAEF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991508-028B-BD4F-A41D-74473250B6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9B6246-2D90-F741-B5A2-D46838BC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AAF6DC-86EF-B247-8787-9784388D3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C7F0D-5E8A-C046-8F24-930C1143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65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9132-0487-2E46-BA13-33B3AC051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658D71-A58C-CA49-AEDD-C00DEF886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14F230-5B04-3A43-B96C-9044233EC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0A11D-2371-5C46-904E-C56367CD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996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241A7-1452-A845-A6FB-04F2392E9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FA06AD-BB76-724D-9B53-0591A846F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D802F-61FF-D042-8D4B-F53F16130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11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D77ED-2EFF-8546-8946-6218B6A71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D079D-32FD-6549-A14D-98C14F44A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61373-C076-764B-9433-7287A0022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D11C67-FD14-5F4F-9D4D-FFAAA6663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FE3B6-301D-244B-8E04-30A385D4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E4118-9722-CA41-9260-53EB90E3B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90C7-C7B5-DE4C-9159-D4E265F44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3ED535-97B7-7143-A46E-6693E3B5A5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2D733-D71C-A547-97F5-5527A9BF0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6E99D-E7F0-2F46-AB5F-BB6E7D4F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89D308-0E9A-7247-A0DA-36381CBFA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02C6D-9B82-D946-B153-DA8353BCE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4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BCEAEB-B81A-AD43-AE09-45D26CA37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8265F-4144-E541-8181-B6AB4DEDD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FEDE7-0443-8347-A5C4-4FE2BDDB1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19942-81B1-A641-AB8B-5FE130435595}" type="datetimeFigureOut">
              <a:rPr lang="en-US" smtClean="0"/>
              <a:t>10/17/19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CAD47-13F1-F74B-AD29-7AEBD17BA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A8EF1-1A5E-974A-ACE2-1B6FE13F4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48678-65CB-4E4C-A400-EA23ED817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2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A2734-724B-C54F-B6FD-86B34E36C1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6AF9F1-74DA-6E44-86EB-DB18CB8ACF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70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61B19-E4E2-314B-A670-988690381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2A22F-D058-5645-9665-AC6379F342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Edward Jenner injecting cowpox from milkmaid Sarah </a:t>
            </a:r>
            <a:r>
              <a:rPr lang="en-US" dirty="0" err="1"/>
              <a:t>Nelmes</a:t>
            </a:r>
            <a:r>
              <a:rPr lang="en-US" dirty="0"/>
              <a:t> to James Phipps. </a:t>
            </a:r>
            <a:r>
              <a:rPr lang="en-US" b="1" dirty="0"/>
              <a:t>Jenner</a:t>
            </a:r>
            <a:r>
              <a:rPr lang="en-US" dirty="0"/>
              <a:t> coined it  'vaccination' after the Latin word for cow (</a:t>
            </a:r>
            <a:r>
              <a:rPr lang="en-US" dirty="0" err="1"/>
              <a:t>vacca</a:t>
            </a:r>
            <a:r>
              <a:rPr lang="en-US" dirty="0"/>
              <a:t>).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20690E-A392-0F49-8273-8554BBADD55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9000" y="2121694"/>
            <a:ext cx="50800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9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5F9C5-D489-9840-8B04-CE78E4E3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9C92A5-DD64-C049-95D6-7AAF9AE459E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6560"/>
            <a:ext cx="5181600" cy="290946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ACB41-F9A3-7644-BEAC-6136EB8557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Cholera picture </a:t>
            </a:r>
          </a:p>
        </p:txBody>
      </p:sp>
    </p:spTree>
    <p:extLst>
      <p:ext uri="{BB962C8B-B14F-4D97-AF65-F5344CB8AC3E}">
        <p14:creationId xmlns:p14="http://schemas.microsoft.com/office/powerpoint/2010/main" val="4188612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28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Shilpa Muralidhar</dc:creator>
  <cp:lastModifiedBy>Shilpa Muralidhar</cp:lastModifiedBy>
  <cp:revision>2</cp:revision>
  <dcterms:created xsi:type="dcterms:W3CDTF">2019-10-18T00:45:47Z</dcterms:created>
  <dcterms:modified xsi:type="dcterms:W3CDTF">2019-10-18T01:03:23Z</dcterms:modified>
</cp:coreProperties>
</file>

<file path=docProps/thumbnail.jpeg>
</file>